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604" r:id="rId3"/>
    <p:sldId id="605" r:id="rId4"/>
    <p:sldId id="606" r:id="rId5"/>
  </p:sldIdLst>
  <p:sldSz cx="8999855" cy="504063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124" d="100"/>
          <a:sy n="124" d="100"/>
        </p:scale>
        <p:origin x="-468" y="-72"/>
      </p:cViewPr>
      <p:guideLst>
        <p:guide orient="horz" pos="162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strike="noStrike" noProof="1" dirty="0"/>
          </a:p>
        </p:txBody>
      </p:sp>
      <p:sp>
        <p:nvSpPr>
          <p:cNvPr id="2051" name="Rectangle 3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fld id="{BB962C8B-B14F-4D97-AF65-F5344CB8AC3E}" type="datetime1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  <p:sp>
        <p:nvSpPr>
          <p:cNvPr id="3076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Rectangle 6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en-US" altLang="x-none" sz="1200" strike="noStrike" noProof="1" dirty="0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24982" y="824937"/>
            <a:ext cx="6749891" cy="1754886"/>
          </a:xfrm>
        </p:spPr>
        <p:txBody>
          <a:bodyPr anchor="b"/>
          <a:lstStyle>
            <a:lvl1pPr algn="ctr">
              <a:defRPr sz="4410"/>
            </a:lvl1pPr>
          </a:lstStyle>
          <a:p>
            <a:pPr fontAlgn="base"/>
            <a:r>
              <a:rPr lang="zh-CN" altLang="en-US" sz="441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24982" y="2647498"/>
            <a:ext cx="6749891" cy="1216985"/>
          </a:xfrm>
        </p:spPr>
        <p:txBody>
          <a:bodyPr/>
          <a:lstStyle>
            <a:lvl1pPr marL="0" indent="0" algn="ctr">
              <a:buNone/>
              <a:defRPr sz="1765"/>
            </a:lvl1pPr>
            <a:lvl2pPr marL="335915" indent="0" algn="ctr">
              <a:buNone/>
              <a:defRPr sz="1470"/>
            </a:lvl2pPr>
            <a:lvl3pPr marL="671830" indent="0" algn="ctr">
              <a:buNone/>
              <a:defRPr sz="1325"/>
            </a:lvl3pPr>
            <a:lvl4pPr marL="1008380" indent="0" algn="ctr">
              <a:buNone/>
              <a:defRPr sz="1175"/>
            </a:lvl4pPr>
            <a:lvl5pPr marL="1344295" indent="0" algn="ctr">
              <a:buNone/>
              <a:defRPr sz="1175"/>
            </a:lvl5pPr>
            <a:lvl6pPr marL="1680210" indent="0" algn="ctr">
              <a:buNone/>
              <a:defRPr sz="1175"/>
            </a:lvl6pPr>
            <a:lvl7pPr marL="2016125" indent="0" algn="ctr">
              <a:buNone/>
              <a:defRPr sz="1175"/>
            </a:lvl7pPr>
            <a:lvl8pPr marL="2352040" indent="0" algn="ctr">
              <a:buNone/>
              <a:defRPr sz="1175"/>
            </a:lvl8pPr>
            <a:lvl9pPr marL="2688590" indent="0" algn="ctr">
              <a:buNone/>
              <a:defRPr sz="1175"/>
            </a:lvl9pPr>
          </a:lstStyle>
          <a:p>
            <a:pPr fontAlgn="base"/>
            <a:r>
              <a:rPr lang="zh-CN" altLang="en-US" sz="1765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5419" y="201613"/>
            <a:ext cx="2024856" cy="43005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0850" y="201613"/>
            <a:ext cx="5957186" cy="43005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4053" y="1256657"/>
            <a:ext cx="7762375" cy="2096762"/>
          </a:xfrm>
        </p:spPr>
        <p:txBody>
          <a:bodyPr anchor="b"/>
          <a:lstStyle>
            <a:lvl1pPr>
              <a:defRPr sz="4410"/>
            </a:lvl1pPr>
          </a:lstStyle>
          <a:p>
            <a:pPr fontAlgn="base"/>
            <a:r>
              <a:rPr lang="zh-CN" altLang="en-US" sz="441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4053" y="3373255"/>
            <a:ext cx="7762375" cy="1102637"/>
          </a:xfrm>
        </p:spPr>
        <p:txBody>
          <a:bodyPr/>
          <a:lstStyle>
            <a:lvl1pPr marL="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1pPr>
            <a:lvl2pPr marL="335915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183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008380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4pPr>
            <a:lvl5pPr marL="1344295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6pPr>
            <a:lvl7pPr marL="2016125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7pPr>
            <a:lvl8pPr marL="2352040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8pPr>
            <a:lvl9pPr marL="2688590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76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0850" y="1176338"/>
            <a:ext cx="3968718" cy="332581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1557" y="1176338"/>
            <a:ext cx="3968718" cy="332581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9912" y="268367"/>
            <a:ext cx="7762375" cy="974289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6049" y="1307152"/>
            <a:ext cx="3597561" cy="605575"/>
          </a:xfrm>
        </p:spPr>
        <p:txBody>
          <a:bodyPr anchor="ctr" anchorCtr="0"/>
          <a:lstStyle>
            <a:lvl1pPr marL="0" indent="0">
              <a:buNone/>
              <a:defRPr sz="2060"/>
            </a:lvl1pPr>
            <a:lvl2pPr marL="335915" indent="0">
              <a:buNone/>
              <a:defRPr sz="1765"/>
            </a:lvl2pPr>
            <a:lvl3pPr marL="671830" indent="0">
              <a:buNone/>
              <a:defRPr sz="1470"/>
            </a:lvl3pPr>
            <a:lvl4pPr marL="1008380" indent="0">
              <a:buNone/>
              <a:defRPr sz="1325"/>
            </a:lvl4pPr>
            <a:lvl5pPr marL="1344295" indent="0">
              <a:buNone/>
              <a:defRPr sz="1325"/>
            </a:lvl5pPr>
            <a:lvl6pPr marL="1680210" indent="0">
              <a:buNone/>
              <a:defRPr sz="1325"/>
            </a:lvl6pPr>
            <a:lvl7pPr marL="2016125" indent="0">
              <a:buNone/>
              <a:defRPr sz="1325"/>
            </a:lvl7pPr>
            <a:lvl8pPr marL="2352040" indent="0">
              <a:buNone/>
              <a:defRPr sz="1325"/>
            </a:lvl8pPr>
            <a:lvl9pPr marL="2688590" indent="0">
              <a:buNone/>
              <a:defRPr sz="1325"/>
            </a:lvl9pPr>
          </a:lstStyle>
          <a:p>
            <a:pPr lvl="0" fontAlgn="base"/>
            <a:r>
              <a:rPr lang="zh-CN" altLang="en-US" sz="206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76049" y="1959054"/>
            <a:ext cx="3597561" cy="2590349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18728" y="1307152"/>
            <a:ext cx="3615278" cy="605575"/>
          </a:xfrm>
        </p:spPr>
        <p:txBody>
          <a:bodyPr anchor="ctr" anchorCtr="0"/>
          <a:lstStyle>
            <a:lvl1pPr marL="0" indent="0">
              <a:buNone/>
              <a:defRPr sz="2060"/>
            </a:lvl1pPr>
            <a:lvl2pPr marL="335915" indent="0">
              <a:buNone/>
              <a:defRPr sz="1765"/>
            </a:lvl2pPr>
            <a:lvl3pPr marL="671830" indent="0">
              <a:buNone/>
              <a:defRPr sz="1470"/>
            </a:lvl3pPr>
            <a:lvl4pPr marL="1008380" indent="0">
              <a:buNone/>
              <a:defRPr sz="1325"/>
            </a:lvl4pPr>
            <a:lvl5pPr marL="1344295" indent="0">
              <a:buNone/>
              <a:defRPr sz="1325"/>
            </a:lvl5pPr>
            <a:lvl6pPr marL="1680210" indent="0">
              <a:buNone/>
              <a:defRPr sz="1325"/>
            </a:lvl6pPr>
            <a:lvl7pPr marL="2016125" indent="0">
              <a:buNone/>
              <a:defRPr sz="1325"/>
            </a:lvl7pPr>
            <a:lvl8pPr marL="2352040" indent="0">
              <a:buNone/>
              <a:defRPr sz="1325"/>
            </a:lvl8pPr>
            <a:lvl9pPr marL="2688590" indent="0">
              <a:buNone/>
              <a:defRPr sz="1325"/>
            </a:lvl9pPr>
          </a:lstStyle>
          <a:p>
            <a:pPr lvl="0" fontAlgn="base"/>
            <a:r>
              <a:rPr lang="zh-CN" altLang="en-US" sz="206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18728" y="1959054"/>
            <a:ext cx="3615278" cy="2590349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9912" y="336042"/>
            <a:ext cx="2902687" cy="1176147"/>
          </a:xfrm>
        </p:spPr>
        <p:txBody>
          <a:bodyPr anchor="b"/>
          <a:lstStyle>
            <a:lvl1pPr>
              <a:defRPr sz="2350"/>
            </a:lvl1pPr>
          </a:lstStyle>
          <a:p>
            <a:pPr fontAlgn="base"/>
            <a:r>
              <a:rPr lang="zh-CN" altLang="en-US" sz="235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26111" y="725757"/>
            <a:ext cx="4556177" cy="3582114"/>
          </a:xfrm>
        </p:spPr>
        <p:txBody>
          <a:bodyPr/>
          <a:lstStyle>
            <a:lvl1pPr>
              <a:defRPr sz="2350"/>
            </a:lvl1pPr>
            <a:lvl2pPr>
              <a:defRPr sz="2060"/>
            </a:lvl2pPr>
            <a:lvl3pPr>
              <a:defRPr sz="1765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 fontAlgn="base"/>
            <a:r>
              <a:rPr lang="zh-CN" altLang="en-US" sz="23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06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765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4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4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9912" y="1512189"/>
            <a:ext cx="2902687" cy="2801517"/>
          </a:xfrm>
        </p:spPr>
        <p:txBody>
          <a:bodyPr/>
          <a:lstStyle>
            <a:lvl1pPr marL="0" indent="0">
              <a:buNone/>
              <a:defRPr sz="1175"/>
            </a:lvl1pPr>
            <a:lvl2pPr marL="335915" indent="0">
              <a:buNone/>
              <a:defRPr sz="1030"/>
            </a:lvl2pPr>
            <a:lvl3pPr marL="671830" indent="0">
              <a:buNone/>
              <a:defRPr sz="880"/>
            </a:lvl3pPr>
            <a:lvl4pPr marL="1008380" indent="0">
              <a:buNone/>
              <a:defRPr sz="735"/>
            </a:lvl4pPr>
            <a:lvl5pPr marL="1344295" indent="0">
              <a:buNone/>
              <a:defRPr sz="735"/>
            </a:lvl5pPr>
            <a:lvl6pPr marL="1680210" indent="0">
              <a:buNone/>
              <a:defRPr sz="735"/>
            </a:lvl6pPr>
            <a:lvl7pPr marL="2016125" indent="0">
              <a:buNone/>
              <a:defRPr sz="735"/>
            </a:lvl7pPr>
            <a:lvl8pPr marL="2352040" indent="0">
              <a:buNone/>
              <a:defRPr sz="735"/>
            </a:lvl8pPr>
            <a:lvl9pPr marL="2688590" indent="0">
              <a:buNone/>
              <a:defRPr sz="735"/>
            </a:lvl9pPr>
          </a:lstStyle>
          <a:p>
            <a:pPr lvl="0" fontAlgn="base"/>
            <a:r>
              <a:rPr lang="zh-CN" altLang="en-US" sz="11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9912" y="336042"/>
            <a:ext cx="3074765" cy="1176147"/>
          </a:xfrm>
        </p:spPr>
        <p:txBody>
          <a:bodyPr anchor="b"/>
          <a:lstStyle>
            <a:lvl1pPr>
              <a:defRPr sz="2350"/>
            </a:lvl1pPr>
          </a:lstStyle>
          <a:p>
            <a:pPr fontAlgn="base"/>
            <a:r>
              <a:rPr lang="zh-CN" altLang="en-US" sz="235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26111" y="336043"/>
            <a:ext cx="4556177" cy="3971830"/>
          </a:xfrm>
        </p:spPr>
        <p:txBody>
          <a:bodyPr/>
          <a:lstStyle>
            <a:lvl1pPr marL="0" indent="0">
              <a:buNone/>
              <a:defRPr sz="2350"/>
            </a:lvl1pPr>
            <a:lvl2pPr marL="335915" indent="0">
              <a:buNone/>
              <a:defRPr sz="2060"/>
            </a:lvl2pPr>
            <a:lvl3pPr marL="671830" indent="0">
              <a:buNone/>
              <a:defRPr sz="1765"/>
            </a:lvl3pPr>
            <a:lvl4pPr marL="1008380" indent="0">
              <a:buNone/>
              <a:defRPr sz="1470"/>
            </a:lvl4pPr>
            <a:lvl5pPr marL="1344295" indent="0">
              <a:buNone/>
              <a:defRPr sz="1470"/>
            </a:lvl5pPr>
            <a:lvl6pPr marL="1680210" indent="0">
              <a:buNone/>
              <a:defRPr sz="1470"/>
            </a:lvl6pPr>
            <a:lvl7pPr marL="2016125" indent="0">
              <a:buNone/>
              <a:defRPr sz="1470"/>
            </a:lvl7pPr>
            <a:lvl8pPr marL="2352040" indent="0">
              <a:buNone/>
              <a:defRPr sz="1470"/>
            </a:lvl8pPr>
            <a:lvl9pPr marL="2688590" indent="0">
              <a:buNone/>
              <a:defRPr sz="147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9912" y="1512189"/>
            <a:ext cx="3074765" cy="2801517"/>
          </a:xfrm>
        </p:spPr>
        <p:txBody>
          <a:bodyPr/>
          <a:lstStyle>
            <a:lvl1pPr marL="0" indent="0">
              <a:buNone/>
              <a:defRPr sz="1470"/>
            </a:lvl1pPr>
            <a:lvl2pPr marL="335915" indent="0">
              <a:buNone/>
              <a:defRPr sz="1325"/>
            </a:lvl2pPr>
            <a:lvl3pPr marL="671830" indent="0">
              <a:buNone/>
              <a:defRPr sz="1175"/>
            </a:lvl3pPr>
            <a:lvl4pPr marL="1008380" indent="0">
              <a:buNone/>
              <a:defRPr sz="1030"/>
            </a:lvl4pPr>
            <a:lvl5pPr marL="1344295" indent="0">
              <a:buNone/>
              <a:defRPr sz="1030"/>
            </a:lvl5pPr>
            <a:lvl6pPr marL="1680210" indent="0">
              <a:buNone/>
              <a:defRPr sz="1030"/>
            </a:lvl6pPr>
            <a:lvl7pPr marL="2016125" indent="0">
              <a:buNone/>
              <a:defRPr sz="1030"/>
            </a:lvl7pPr>
            <a:lvl8pPr marL="2352040" indent="0">
              <a:buNone/>
              <a:defRPr sz="1030"/>
            </a:lvl8pPr>
            <a:lvl9pPr marL="2688590" indent="0">
              <a:buNone/>
              <a:defRPr sz="1030"/>
            </a:lvl9pPr>
          </a:lstStyle>
          <a:p>
            <a:pPr lvl="0" fontAlgn="base"/>
            <a:r>
              <a:rPr lang="zh-CN" altLang="en-US" sz="14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0850" y="201613"/>
            <a:ext cx="8099425" cy="839787"/>
          </a:xfrm>
          <a:prstGeom prst="rect">
            <a:avLst/>
          </a:prstGeom>
          <a:noFill/>
          <a:ln w="9525">
            <a:noFill/>
          </a:ln>
        </p:spPr>
        <p:txBody>
          <a:bodyPr lIns="76799" tIns="38400" rIns="76799" bIns="3840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0850" y="1176338"/>
            <a:ext cx="8099425" cy="3325812"/>
          </a:xfrm>
          <a:prstGeom prst="rect">
            <a:avLst/>
          </a:prstGeom>
          <a:noFill/>
          <a:ln w="9525">
            <a:noFill/>
          </a:ln>
        </p:spPr>
        <p:txBody>
          <a:bodyPr lIns="76799" tIns="38400" rIns="76799" bIns="3840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/>
          </p:nvPr>
        </p:nvSpPr>
        <p:spPr>
          <a:xfrm>
            <a:off x="450850" y="4589463"/>
            <a:ext cx="2098675" cy="350838"/>
          </a:xfrm>
          <a:prstGeom prst="rect">
            <a:avLst/>
          </a:prstGeom>
          <a:noFill/>
          <a:ln w="9525">
            <a:noFill/>
          </a:ln>
        </p:spPr>
        <p:txBody>
          <a:bodyPr lIns="76799" tIns="38400" rIns="76799" bIns="38400"/>
          <a:lstStyle>
            <a:lvl1pPr>
              <a:defRPr sz="1100"/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/>
          </p:nvPr>
        </p:nvSpPr>
        <p:spPr>
          <a:xfrm>
            <a:off x="3074988" y="4589463"/>
            <a:ext cx="2849563" cy="350838"/>
          </a:xfrm>
          <a:prstGeom prst="rect">
            <a:avLst/>
          </a:prstGeom>
          <a:noFill/>
          <a:ln w="9525">
            <a:noFill/>
          </a:ln>
        </p:spPr>
        <p:txBody>
          <a:bodyPr lIns="76799" tIns="38400" rIns="76799" bIns="38400"/>
          <a:lstStyle>
            <a:lvl1pPr algn="ctr">
              <a:defRPr sz="11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/>
          </p:nvPr>
        </p:nvSpPr>
        <p:spPr>
          <a:xfrm>
            <a:off x="6450013" y="4589463"/>
            <a:ext cx="2100263" cy="350838"/>
          </a:xfrm>
          <a:prstGeom prst="rect">
            <a:avLst/>
          </a:prstGeom>
          <a:noFill/>
          <a:ln w="9525">
            <a:noFill/>
          </a:ln>
        </p:spPr>
        <p:txBody>
          <a:bodyPr lIns="76799" tIns="38400" rIns="76799" bIns="38400"/>
          <a:lstStyle>
            <a:lvl1pPr algn="r">
              <a:defRPr sz="11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76835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925" lvl="0" indent="-288925" algn="l" defTabSz="76835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4205" lvl="1" indent="-240030" algn="l" defTabSz="76835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60755" lvl="2" indent="-192405" algn="l" defTabSz="76835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44930" lvl="3" indent="-192405" algn="l" defTabSz="76835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727200" lvl="4" indent="-190500" algn="l" defTabSz="76835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76835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76835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76835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76835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07210" y="937895"/>
            <a:ext cx="5250815" cy="49466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Meiryo UI" panose="020B0604030504040204" charset="-128"/>
              </a:rPr>
              <a:t>深圳市新典博西科技有限公司</a:t>
            </a:r>
            <a:endParaRPr lang="zh-CN" altLang="en-US" sz="2000" b="1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Meiryo UI" panose="020B0604030504040204" charset="-128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85340" y="1432560"/>
            <a:ext cx="5273040" cy="270510"/>
          </a:xfrm>
        </p:spPr>
        <p:txBody>
          <a:bodyPr/>
          <a:p>
            <a:r>
              <a:rPr lang="zh-CN" altLang="en-US" sz="800">
                <a:latin typeface="MingLiU" panose="02020509000000000000" charset="-120"/>
                <a:ea typeface="MingLiU" panose="02020509000000000000" charset="-120"/>
              </a:rPr>
              <a:t>Shenzhen New Code Boxi Technology Co. Ltd..</a:t>
            </a:r>
            <a:endParaRPr lang="zh-CN" altLang="en-US" sz="800">
              <a:latin typeface="MingLiU" panose="02020509000000000000" charset="-120"/>
              <a:ea typeface="MingLiU" panose="02020509000000000000" charset="-120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2085340" y="1816735"/>
            <a:ext cx="5273040" cy="270510"/>
          </a:xfrm>
          <a:prstGeom prst="rect">
            <a:avLst/>
          </a:prstGeom>
          <a:noFill/>
          <a:ln w="9525">
            <a:noFill/>
          </a:ln>
        </p:spPr>
        <p:txBody>
          <a:bodyPr lIns="76799" tIns="38400" rIns="76799" bIns="38400"/>
          <a:lstStyle>
            <a:lvl1pPr marL="0" lvl="0" indent="0" algn="ctr" defTabSz="768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76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5915" lvl="1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7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1830" lvl="2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32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380" lvl="3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4295" lvl="4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80210" lvl="5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125" lvl="6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2040" lvl="7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88590" lvl="8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800"/>
              <a:t>Shenzhen New Code Boxi Technology Co. Ltd..</a:t>
            </a:r>
            <a:endParaRPr lang="zh-CN" altLang="en-US" sz="800"/>
          </a:p>
        </p:txBody>
      </p:sp>
      <p:sp>
        <p:nvSpPr>
          <p:cNvPr id="6" name="副标题 2"/>
          <p:cNvSpPr>
            <a:spLocks noGrp="1"/>
          </p:cNvSpPr>
          <p:nvPr/>
        </p:nvSpPr>
        <p:spPr>
          <a:xfrm>
            <a:off x="2085340" y="2439035"/>
            <a:ext cx="5273040" cy="270510"/>
          </a:xfrm>
          <a:prstGeom prst="rect">
            <a:avLst/>
          </a:prstGeom>
          <a:noFill/>
          <a:ln w="9525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lIns="76799" tIns="38400" rIns="76799" bIns="38400"/>
          <a:lstStyle>
            <a:lvl1pPr marL="0" lvl="0" indent="0" algn="ctr" defTabSz="768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76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5915" lvl="1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7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1830" lvl="2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32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380" lvl="3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4295" lvl="4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80210" lvl="5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125" lvl="6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2040" lvl="7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88590" lvl="8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sz="800">
                <a:latin typeface="微软雅黑" panose="020B0503020204020204" charset="-122"/>
                <a:ea typeface="微软雅黑" panose="020B0503020204020204" charset="-122"/>
              </a:rPr>
              <a:t>专注品质，专注价格，更专注服务，您的满意，我们的目标！</a:t>
            </a:r>
            <a:endParaRPr lang="zh-CN" altLang="zh-CN" sz="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副标题 2"/>
          <p:cNvSpPr>
            <a:spLocks noGrp="1"/>
          </p:cNvSpPr>
          <p:nvPr/>
        </p:nvSpPr>
        <p:spPr>
          <a:xfrm>
            <a:off x="6019800" y="3315970"/>
            <a:ext cx="1479550" cy="628015"/>
          </a:xfrm>
          <a:prstGeom prst="rect">
            <a:avLst/>
          </a:prstGeom>
          <a:noFill/>
          <a:ln w="9525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lIns="76799" tIns="38400" rIns="76799" bIns="38400"/>
          <a:lstStyle>
            <a:lvl1pPr marL="0" lvl="0" indent="0" algn="ctr" defTabSz="768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76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5915" lvl="1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7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1830" lvl="2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32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380" lvl="3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4295" lvl="4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80210" lvl="5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6125" lvl="6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2040" lvl="7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88590" lvl="8" indent="0" algn="ctr" defTabSz="768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175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sz="800">
                <a:latin typeface="微软雅黑" panose="020B0503020204020204" charset="-122"/>
                <a:ea typeface="微软雅黑" panose="020B0503020204020204" charset="-122"/>
              </a:rPr>
              <a:t>专注品质，专注价格，更专注服务，您的满意，我们的目标！</a:t>
            </a:r>
            <a:endParaRPr lang="zh-CN" altLang="zh-CN" sz="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3EBF8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EBF8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WPS 演示</Application>
  <PresentationFormat>自定义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Meiryo UI</vt:lpstr>
      <vt:lpstr>MingLiU</vt:lpstr>
      <vt:lpstr>微软雅黑</vt:lpstr>
      <vt:lpstr>Arial Unicode MS</vt:lpstr>
      <vt:lpstr>默认设计模板</vt:lpstr>
      <vt:lpstr>深圳市新典博西科技有限公司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在水一方</cp:lastModifiedBy>
  <cp:revision>24</cp:revision>
  <dcterms:created xsi:type="dcterms:W3CDTF">2013-01-25T01:44:00Z</dcterms:created>
  <dcterms:modified xsi:type="dcterms:W3CDTF">2018-11-15T02:25:12Z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</Properties>
</file>