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05F2C04-C923-438B-8C0F-E0CD2BADF298}">
      <wppc:fontMiss xmlns:wppc="http://www.wps.cn/officeDocument/PresentationCustomData" type="true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4" y="1778438"/>
            <a:ext cx="4873574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4" y="2665379"/>
            <a:ext cx="4873574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8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8" y="2665379"/>
            <a:ext cx="4897576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tags" Target="../tags/ta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4" name="表格 3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5812790" y="2140585"/>
          <a:ext cx="3524250" cy="25774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8000"/>
                <a:gridCol w="1746250"/>
              </a:tblGrid>
              <a:tr h="353695">
                <a:tc>
                  <a:txBody>
                    <a:bodyPr/>
                    <a:p>
                      <a:r>
                        <a:rPr lang="zh-CN" altLang="en-US" sz="1200" b="0" dirty="0">
                          <a:latin typeface="微软雅黑" panose="020B0503020204020204" charset="-122"/>
                          <a:ea typeface="微软雅黑" panose="020B0503020204020204" charset="-122"/>
                        </a:rPr>
                        <a:t>供应商</a:t>
                      </a:r>
                      <a:endParaRPr lang="zh-CN" altLang="en-US" sz="1200" b="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p>
                      <a:r>
                        <a:rPr lang="zh-CN" altLang="en-US" sz="1200" b="0" dirty="0">
                          <a:latin typeface="微软雅黑" panose="020B0503020204020204" charset="-122"/>
                          <a:ea typeface="微软雅黑" panose="020B0503020204020204" charset="-122"/>
                        </a:rPr>
                        <a:t>FLYCO飞科</a:t>
                      </a:r>
                      <a:endParaRPr lang="zh-CN" altLang="en-US" sz="1200" b="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</a:tr>
              <a:tr h="807085">
                <a:tc>
                  <a:txBody>
                    <a:bodyPr/>
                    <a:p>
                      <a:r>
                        <a:rPr lang="zh-CN" altLang="en-US" sz="1200" b="0" dirty="0">
                          <a:latin typeface="微软雅黑" panose="020B0503020204020204" charset="-122"/>
                          <a:ea typeface="微软雅黑" panose="020B0503020204020204" charset="-122"/>
                        </a:rPr>
                        <a:t>商品名称</a:t>
                      </a:r>
                      <a:endParaRPr lang="zh-CN" altLang="en-US" sz="1200" b="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p>
                      <a:r>
                        <a:rPr sz="1200" dirty="0">
                          <a:latin typeface="微软雅黑" panose="020B0503020204020204" charset="-122"/>
                          <a:ea typeface="微软雅黑" panose="020B0503020204020204" charset="-122"/>
                          <a:sym typeface="+mn-ea"/>
                        </a:rPr>
                        <a:t>【Flyco/飞科】FS873电动剃须刀全身水洗智能防夹须</a:t>
                      </a:r>
                      <a:endParaRPr sz="1200" dirty="0">
                        <a:latin typeface="微软雅黑" panose="020B0503020204020204" charset="-122"/>
                        <a:ea typeface="微软雅黑" panose="020B0503020204020204" charset="-122"/>
                        <a:sym typeface="+mn-ea"/>
                      </a:endParaRPr>
                    </a:p>
                  </a:txBody>
                  <a:tcPr marL="68580" marR="68580" marT="34290" marB="34290"/>
                </a:tc>
              </a:tr>
              <a:tr h="354330">
                <a:tc>
                  <a:txBody>
                    <a:bodyPr/>
                    <a:p>
                      <a:r>
                        <a:rPr lang="en-US" altLang="zh-CN" sz="1200" b="0" dirty="0">
                          <a:latin typeface="微软雅黑" panose="020B0503020204020204" charset="-122"/>
                          <a:ea typeface="微软雅黑" panose="020B0503020204020204" charset="-122"/>
                        </a:rPr>
                        <a:t>SKU</a:t>
                      </a:r>
                      <a:endParaRPr lang="zh-CN" altLang="en-US" sz="1200" b="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p>
                      <a:endParaRPr lang="zh-CN" altLang="en-US" sz="1200" b="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</a:tr>
              <a:tr h="353695">
                <a:tc>
                  <a:txBody>
                    <a:bodyPr/>
                    <a:p>
                      <a:r>
                        <a:rPr lang="zh-CN" altLang="en-US" sz="1200" b="0" dirty="0">
                          <a:latin typeface="微软雅黑" panose="020B0503020204020204" charset="-122"/>
                          <a:ea typeface="微软雅黑" panose="020B0503020204020204" charset="-122"/>
                        </a:rPr>
                        <a:t>规格</a:t>
                      </a:r>
                      <a:endParaRPr lang="zh-CN" altLang="en-US" sz="1200" b="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p>
                      <a:r>
                        <a:rPr lang="en-US" altLang="zh-CN" sz="1200" b="0" dirty="0">
                          <a:latin typeface="微软雅黑" panose="020B0503020204020204" charset="-122"/>
                          <a:ea typeface="微软雅黑" panose="020B0503020204020204" charset="-122"/>
                        </a:rPr>
                        <a:t>0.5KG</a:t>
                      </a:r>
                      <a:endParaRPr lang="en-US" altLang="zh-CN" sz="1200" b="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</a:tr>
              <a:tr h="354965">
                <a:tc>
                  <a:txBody>
                    <a:bodyPr/>
                    <a:p>
                      <a:r>
                        <a:rPr lang="zh-CN" altLang="en-US" sz="1200" b="0" dirty="0">
                          <a:latin typeface="微软雅黑" panose="020B0503020204020204" charset="-122"/>
                          <a:ea typeface="微软雅黑" panose="020B0503020204020204" charset="-122"/>
                        </a:rPr>
                        <a:t>结算价</a:t>
                      </a:r>
                      <a:endParaRPr lang="zh-CN" altLang="en-US" sz="1200" b="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p>
                      <a:r>
                        <a:rPr lang="en-US" altLang="zh-CN" sz="1200" b="0" dirty="0">
                          <a:latin typeface="微软雅黑" panose="020B0503020204020204" charset="-122"/>
                          <a:ea typeface="微软雅黑" panose="020B0503020204020204" charset="-122"/>
                        </a:rPr>
                        <a:t>70</a:t>
                      </a:r>
                      <a:endParaRPr lang="en-US" altLang="zh-CN" sz="1200" b="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</a:tr>
              <a:tr h="353695">
                <a:tc>
                  <a:txBody>
                    <a:bodyPr/>
                    <a:p>
                      <a:r>
                        <a:rPr lang="zh-CN" altLang="en-US" sz="1200" b="0" dirty="0">
                          <a:latin typeface="微软雅黑" panose="020B0503020204020204" charset="-122"/>
                          <a:ea typeface="微软雅黑" panose="020B0503020204020204" charset="-122"/>
                        </a:rPr>
                        <a:t>市场价</a:t>
                      </a:r>
                      <a:endParaRPr lang="zh-CN" altLang="en-US" sz="1200" b="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p>
                      <a:r>
                        <a:rPr lang="en-US" altLang="zh-CN" sz="1200" b="0" dirty="0">
                          <a:latin typeface="微软雅黑" panose="020B0503020204020204" charset="-122"/>
                          <a:ea typeface="微软雅黑" panose="020B0503020204020204" charset="-122"/>
                        </a:rPr>
                        <a:t>99</a:t>
                      </a:r>
                      <a:endParaRPr lang="en-US" altLang="zh-CN" sz="1200" b="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</a:tr>
            </a:tbl>
          </a:graphicData>
        </a:graphic>
      </p:graphicFrame>
      <p:pic>
        <p:nvPicPr>
          <p:cNvPr id="5" name="图片 4" descr="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1765" y="506730"/>
            <a:ext cx="2700000" cy="2700000"/>
          </a:xfrm>
          <a:prstGeom prst="rect">
            <a:avLst/>
          </a:prstGeom>
        </p:spPr>
      </p:pic>
      <p:pic>
        <p:nvPicPr>
          <p:cNvPr id="6" name="图片 5" descr="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91765" y="3206750"/>
            <a:ext cx="2700000" cy="2700000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p="http://schemas.openxmlformats.org/presentationml/2006/main">
  <p:tag name="KSO_WM_UNIT_TABLE_BEAUTIFY" val="smartTable{1c4119de-94b6-48c5-8a74-b1bcd41be2ce}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63</Words>
  <Application>WPS 演示</Application>
  <PresentationFormat>宽屏</PresentationFormat>
  <Paragraphs>22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Arial</vt:lpstr>
      <vt:lpstr>宋体</vt:lpstr>
      <vt:lpstr>Wingdings</vt:lpstr>
      <vt:lpstr>微软雅黑</vt:lpstr>
      <vt:lpstr>Arial Unicode MS</vt:lpstr>
      <vt:lpstr>Calibri Light</vt:lpstr>
      <vt:lpstr>Calibri</vt:lpstr>
      <vt:lpstr>Office 主题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海舟</cp:lastModifiedBy>
  <cp:revision>5</cp:revision>
  <dcterms:created xsi:type="dcterms:W3CDTF">2018-01-15T08:14:00Z</dcterms:created>
  <dcterms:modified xsi:type="dcterms:W3CDTF">2019-11-16T07:03:21Z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2052-11.1.0.9175</vt:lpwstr>
  </property>
</Properties>
</file>