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 电动刮胡刀充电式双刀头男士剃胡须刀FS711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48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图片 4" descr="00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25" y="669925"/>
            <a:ext cx="2700000" cy="2700000"/>
          </a:xfrm>
          <a:prstGeom prst="rect">
            <a:avLst/>
          </a:prstGeom>
        </p:spPr>
      </p:pic>
      <p:pic>
        <p:nvPicPr>
          <p:cNvPr id="6" name="图片 5" descr="00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125" y="3369945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1c4119de-94b6-48c5-8a74-b1bcd41be2ce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3</cp:revision>
  <dcterms:created xsi:type="dcterms:W3CDTF">2018-01-15T08:14:00Z</dcterms:created>
  <dcterms:modified xsi:type="dcterms:W3CDTF">2019-11-16T06:53:26Z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