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019165" y="2078355"/>
          <a:ext cx="3345815" cy="2464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465"/>
                <a:gridCol w="1657350"/>
              </a:tblGrid>
              <a:tr h="3117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Flyco/飞科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904240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【Flyco/飞科】大功率折叠吹风机 静音电吹冷热风FH6255白色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11785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117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1305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44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117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159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5" name="图片 4" descr="6255电吹风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15465" y="722630"/>
            <a:ext cx="2592019" cy="2592019"/>
          </a:xfrm>
          <a:prstGeom prst="rect">
            <a:avLst/>
          </a:prstGeom>
        </p:spPr>
      </p:pic>
      <p:pic>
        <p:nvPicPr>
          <p:cNvPr id="6" name="图片 5" descr="主图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465" y="3465830"/>
            <a:ext cx="2592019" cy="25920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I do</cp:lastModifiedBy>
  <cp:revision>1</cp:revision>
  <dcterms:created xsi:type="dcterms:W3CDTF">2018-01-15T08:03:36Z</dcterms:created>
  <dcterms:modified xsi:type="dcterms:W3CDTF">2018-01-15T08:05:50Z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