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【Flyco/飞科】电卷发棒FH6811直发器烫发陶瓷夹板不伤发直卷两用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33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169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2" name="图片 1" descr="20160426_104825_0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4225" y="695325"/>
            <a:ext cx="2592019" cy="2592019"/>
          </a:xfrm>
          <a:prstGeom prst="rect">
            <a:avLst/>
          </a:prstGeom>
        </p:spPr>
      </p:pic>
      <p:pic>
        <p:nvPicPr>
          <p:cNvPr id="3" name="图片 2" descr="20160426_104825_0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225" y="3287395"/>
            <a:ext cx="2592019" cy="25920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I do</cp:lastModifiedBy>
  <cp:revision>8</cp:revision>
  <dcterms:created xsi:type="dcterms:W3CDTF">2018-01-15T08:14:00Z</dcterms:created>
  <dcterms:modified xsi:type="dcterms:W3CDTF">2018-03-23T09:33:15Z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