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812790" y="2140585"/>
          <a:ext cx="3524250" cy="25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46250"/>
              </a:tblGrid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供应商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FLYCO飞科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8070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商品名称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飞科空气净化器FP9001家用除甲醛雾霾粉尘净化卧室内办公智能除烟</a:t>
                      </a:r>
                      <a:endParaRPr sz="1200" dirty="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规格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0.5KG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496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结算价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980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市场价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3999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2" name="图片 1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930" y="370840"/>
            <a:ext cx="2700000" cy="2700000"/>
          </a:xfrm>
          <a:prstGeom prst="rect">
            <a:avLst/>
          </a:prstGeom>
        </p:spPr>
      </p:pic>
      <p:pic>
        <p:nvPicPr>
          <p:cNvPr id="3" name="图片 2" descr="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4930" y="3070860"/>
            <a:ext cx="2700000" cy="2700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80bae7b8-b1e0-47f8-9ec6-bb34a725da66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WPS 演示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海舟</cp:lastModifiedBy>
  <cp:revision>7</cp:revision>
  <dcterms:created xsi:type="dcterms:W3CDTF">2018-01-15T08:14:00Z</dcterms:created>
  <dcterms:modified xsi:type="dcterms:W3CDTF">2019-11-16T06:38:16Z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2052-11.1.0.9175</vt:lpwstr>
  </property>
</Properties>
</file>