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FLYCO飞科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飞科插座USB插排插线板接线拖线板带线家用多功能电源转换器FS2003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42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79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" name="图片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055" y="652780"/>
            <a:ext cx="2700000" cy="2700000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055" y="3352800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80bae7b8-b1e0-47f8-9ec6-bb34a725da6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海舟</cp:lastModifiedBy>
  <cp:revision>8</cp:revision>
  <dcterms:created xsi:type="dcterms:W3CDTF">2018-01-15T08:14:00Z</dcterms:created>
  <dcterms:modified xsi:type="dcterms:W3CDTF">2019-11-16T06:30:58Z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