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FLYCO飞科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飞科插座面板多孔插排家用多用线插板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0.5KG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22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39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2" name="图片 1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460" y="535940"/>
            <a:ext cx="2700000" cy="2700000"/>
          </a:xfrm>
          <a:prstGeom prst="rect">
            <a:avLst/>
          </a:prstGeom>
        </p:spPr>
      </p:pic>
      <p:pic>
        <p:nvPicPr>
          <p:cNvPr id="7" name="图片 6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460" y="3235960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80bae7b8-b1e0-47f8-9ec6-bb34a725da6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海舟</cp:lastModifiedBy>
  <cp:revision>7</cp:revision>
  <dcterms:created xsi:type="dcterms:W3CDTF">2018-01-15T08:14:00Z</dcterms:created>
  <dcterms:modified xsi:type="dcterms:W3CDTF">2019-11-16T06:25:53Z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2052-11.1.0.9175</vt:lpwstr>
  </property>
</Properties>
</file>