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飞科电动女士脱毛器刮腋毛腿毛修剪器私处剃毛器家用脱毛仪FS5501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75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199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图片 4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520" y="711835"/>
            <a:ext cx="2700000" cy="2700000"/>
          </a:xfrm>
          <a:prstGeom prst="rect">
            <a:avLst/>
          </a:prstGeom>
        </p:spPr>
      </p:pic>
      <p:pic>
        <p:nvPicPr>
          <p:cNvPr id="6" name="图片 5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0520" y="3411855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80bae7b8-b1e0-47f8-9ec6-bb34a725da6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6</cp:revision>
  <dcterms:created xsi:type="dcterms:W3CDTF">2018-01-15T08:14:00Z</dcterms:created>
  <dcterms:modified xsi:type="dcterms:W3CDTF">2019-11-16T06:16:54Z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