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FLYCO飞科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飞科剃须刀FS880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0.5KG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67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109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5" name="图片 4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780" y="669925"/>
            <a:ext cx="2700000" cy="2700000"/>
          </a:xfrm>
          <a:prstGeom prst="rect">
            <a:avLst/>
          </a:prstGeom>
        </p:spPr>
      </p:pic>
      <p:pic>
        <p:nvPicPr>
          <p:cNvPr id="6" name="图片 5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780" y="3369945"/>
            <a:ext cx="2700000" cy="2700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56966903-7fa6-4706-a75b-f81a5c4b6ebe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海舟</cp:lastModifiedBy>
  <cp:revision>6</cp:revision>
  <dcterms:created xsi:type="dcterms:W3CDTF">2018-01-15T08:14:00Z</dcterms:created>
  <dcterms:modified xsi:type="dcterms:W3CDTF">2019-11-15T02:52:25Z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