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5812790" y="2140585"/>
          <a:ext cx="3524250" cy="2577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000"/>
                <a:gridCol w="1746250"/>
              </a:tblGrid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供应商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zh-CN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飞科</a:t>
                      </a:r>
                      <a:endParaRPr lang="zh-CN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80708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商品名称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sz="1200" dirty="0"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飞科吸尘器家用FC9701大功率手持式吸尘机推杆强吸力多功能车用</a:t>
                      </a:r>
                      <a:endParaRPr sz="1200" dirty="0">
                        <a:latin typeface="微软雅黑" panose="020B0503020204020204" charset="-122"/>
                        <a:ea typeface="微软雅黑" panose="020B0503020204020204" charset="-122"/>
                        <a:sym typeface="+mn-ea"/>
                      </a:endParaRPr>
                    </a:p>
                  </a:txBody>
                  <a:tcPr marL="68580" marR="68580" marT="34290" marB="34290"/>
                </a:tc>
              </a:tr>
              <a:tr h="354330"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SKU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规格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4.5KG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496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结算价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999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  <a:tr h="353695">
                <a:tc>
                  <a:txBody>
                    <a:bodyPr/>
                    <a:p>
                      <a:r>
                        <a:rPr lang="zh-CN" altLang="en-US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市场价</a:t>
                      </a:r>
                      <a:endParaRPr lang="zh-CN" altLang="en-US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p>
                      <a:r>
                        <a:rPr lang="en-US" altLang="zh-CN" sz="1200" b="0" dirty="0">
                          <a:latin typeface="微软雅黑" panose="020B0503020204020204" charset="-122"/>
                          <a:ea typeface="微软雅黑" panose="020B0503020204020204" charset="-122"/>
                        </a:rPr>
                        <a:t>589</a:t>
                      </a:r>
                      <a:endParaRPr lang="en-US" altLang="zh-CN" sz="1200" b="0" dirty="0"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34290" marB="34290"/>
                </a:tc>
              </a:tr>
            </a:tbl>
          </a:graphicData>
        </a:graphic>
      </p:graphicFrame>
      <p:pic>
        <p:nvPicPr>
          <p:cNvPr id="3" name="图片 2" descr="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380" y="591820"/>
            <a:ext cx="2700000" cy="2700000"/>
          </a:xfrm>
          <a:prstGeom prst="rect">
            <a:avLst/>
          </a:prstGeom>
        </p:spPr>
      </p:pic>
      <p:pic>
        <p:nvPicPr>
          <p:cNvPr id="6" name="图片 5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3380" y="3291840"/>
            <a:ext cx="2700000" cy="270000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582d1fbb-4495-453e-b0e8-72ef946617a7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WPS 演示</Application>
  <PresentationFormat>宽屏</PresentationFormat>
  <Paragraphs>22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微软雅黑</vt:lpstr>
      <vt:lpstr>Arial Unicode MS</vt:lpstr>
      <vt:lpstr>Calibri Light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16</cp:revision>
  <dcterms:created xsi:type="dcterms:W3CDTF">2018-01-15T08:14:00Z</dcterms:created>
  <dcterms:modified xsi:type="dcterms:W3CDTF">2019-11-13T09:22:12Z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2052-11.1.0.9145</vt:lpwstr>
  </property>
</Properties>
</file>