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812790" y="2140585"/>
          <a:ext cx="3524250" cy="257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46250"/>
              </a:tblGrid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供应商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zh-CN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飞科</a:t>
                      </a:r>
                      <a:endParaRPr lang="zh-CN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80708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商品名称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飞科吸尘器家用FC9701大功率手持式吸尘机推杆强吸力多功能车用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/>
                </a:tc>
              </a:tr>
              <a:tr h="354330"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SKU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规格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4.5KG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496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结算价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999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市场价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589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3" name="图片 2" descr="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3380" y="591820"/>
            <a:ext cx="2700000" cy="2700000"/>
          </a:xfrm>
          <a:prstGeom prst="rect">
            <a:avLst/>
          </a:prstGeom>
        </p:spPr>
      </p:pic>
      <p:pic>
        <p:nvPicPr>
          <p:cNvPr id="6" name="图片 5" descr="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3380" y="3291840"/>
            <a:ext cx="2700000" cy="2700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582d1fbb-4495-453e-b0e8-72ef946617a7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WPS 演示</Application>
  <PresentationFormat>宽屏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16</cp:revision>
  <dcterms:created xsi:type="dcterms:W3CDTF">2018-01-15T08:14:00Z</dcterms:created>
  <dcterms:modified xsi:type="dcterms:W3CDTF">2019-11-13T09:22:12Z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