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812790" y="2140585"/>
          <a:ext cx="3524250" cy="25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46250"/>
              </a:tblGrid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供应商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zh-CN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Flyco/飞科</a:t>
                      </a:r>
                      <a:endParaRPr lang="zh-CN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80708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商品名称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飞科 全身水洗充电式智能剃须刀FS305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SKU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规格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0.4KG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496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结算价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70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市场价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99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27300" y="514350"/>
            <a:ext cx="2700020" cy="2700020"/>
          </a:xfrm>
          <a:prstGeom prst="rect">
            <a:avLst/>
          </a:prstGeom>
        </p:spPr>
      </p:pic>
      <p:pic>
        <p:nvPicPr>
          <p:cNvPr id="3" name="图片 2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300" y="3214370"/>
            <a:ext cx="2700020" cy="27000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WPS 演示</Application>
  <PresentationFormat>宽屏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海舟</cp:lastModifiedBy>
  <cp:revision>6</cp:revision>
  <dcterms:created xsi:type="dcterms:W3CDTF">2018-01-15T08:14:00Z</dcterms:created>
  <dcterms:modified xsi:type="dcterms:W3CDTF">2019-03-27T09:52:46Z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2052-11.1.0.8412</vt:lpwstr>
  </property>
</Properties>
</file>