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a:graphicFrameLocks noGrp="1"/>
          </p:cNvGraphicFramePr>
          <p:nvPr/>
        </p:nvGraphicFramePr>
        <p:xfrm>
          <a:off x="5812790" y="2140585"/>
          <a:ext cx="3524250" cy="2577465"/>
        </p:xfrm>
        <a:graphic>
          <a:graphicData uri="http://schemas.openxmlformats.org/drawingml/2006/table">
            <a:tbl>
              <a:tblPr firstRow="1" bandRow="1">
                <a:tableStyleId>{5C22544A-7EE6-4342-B048-85BDC9FD1C3A}</a:tableStyleId>
              </a:tblPr>
              <a:tblGrid>
                <a:gridCol w="1778000"/>
                <a:gridCol w="1746250"/>
              </a:tblGrid>
              <a:tr h="353695">
                <a:tc>
                  <a:txBody>
                    <a:bodyPr/>
                    <a:p>
                      <a:r>
                        <a:rPr lang="zh-CN" altLang="en-US" sz="1200" b="0" dirty="0">
                          <a:latin typeface="微软雅黑" panose="020B0503020204020204" charset="-122"/>
                          <a:ea typeface="微软雅黑" panose="020B0503020204020204" charset="-122"/>
                        </a:rPr>
                        <a:t>供应商</a:t>
                      </a:r>
                      <a:endParaRPr lang="zh-CN" altLang="en-US" sz="1200" b="0" dirty="0">
                        <a:latin typeface="微软雅黑" panose="020B0503020204020204" charset="-122"/>
                        <a:ea typeface="微软雅黑" panose="020B0503020204020204" charset="-122"/>
                      </a:endParaRPr>
                    </a:p>
                  </a:txBody>
                  <a:tcPr marL="68580" marR="68580" marT="34290" marB="34290"/>
                </a:tc>
                <a:tc>
                  <a:txBody>
                    <a:bodyPr/>
                    <a:p>
                      <a:r>
                        <a:rPr lang="zh-CN" altLang="zh-CN" sz="1200" b="0" dirty="0">
                          <a:latin typeface="微软雅黑" panose="020B0503020204020204" charset="-122"/>
                          <a:ea typeface="微软雅黑" panose="020B0503020204020204" charset="-122"/>
                        </a:rPr>
                        <a:t>罗曼（ROAMAN）</a:t>
                      </a:r>
                      <a:endParaRPr lang="zh-CN" altLang="zh-CN" sz="1200" b="0" dirty="0">
                        <a:latin typeface="微软雅黑" panose="020B0503020204020204" charset="-122"/>
                        <a:ea typeface="微软雅黑" panose="020B0503020204020204" charset="-122"/>
                      </a:endParaRPr>
                    </a:p>
                  </a:txBody>
                  <a:tcPr marL="68580" marR="68580" marT="34290" marB="34290"/>
                </a:tc>
              </a:tr>
              <a:tr h="807085">
                <a:tc>
                  <a:txBody>
                    <a:bodyPr/>
                    <a:p>
                      <a:r>
                        <a:rPr lang="zh-CN" altLang="en-US" sz="1200" b="0" dirty="0">
                          <a:latin typeface="微软雅黑" panose="020B0503020204020204" charset="-122"/>
                          <a:ea typeface="微软雅黑" panose="020B0503020204020204" charset="-122"/>
                        </a:rPr>
                        <a:t>商品名称</a:t>
                      </a:r>
                      <a:endParaRPr lang="zh-CN" altLang="en-US" sz="1200" b="0" dirty="0">
                        <a:latin typeface="微软雅黑" panose="020B0503020204020204" charset="-122"/>
                        <a:ea typeface="微软雅黑" panose="020B0503020204020204" charset="-122"/>
                      </a:endParaRPr>
                    </a:p>
                  </a:txBody>
                  <a:tcPr marL="68580" marR="68580" marT="34290" marB="34290"/>
                </a:tc>
                <a:tc>
                  <a:txBody>
                    <a:bodyPr/>
                    <a:p>
                      <a:r>
                        <a:rPr sz="1200" dirty="0">
                          <a:latin typeface="微软雅黑" panose="020B0503020204020204" charset="-122"/>
                          <a:ea typeface="微软雅黑" panose="020B0503020204020204" charset="-122"/>
                          <a:sym typeface="+mn-ea"/>
                        </a:rPr>
                        <a:t>ROAMAN/罗曼电动牙刷S3无线感应式成人全自动牙刷充电式家用防水软毛震动牙刷头儿童超声波牙刷 玫瑰金</a:t>
                      </a:r>
                      <a:endParaRPr sz="1200" dirty="0">
                        <a:latin typeface="微软雅黑" panose="020B0503020204020204" charset="-122"/>
                        <a:ea typeface="微软雅黑" panose="020B0503020204020204" charset="-122"/>
                        <a:sym typeface="+mn-ea"/>
                      </a:endParaRPr>
                    </a:p>
                  </a:txBody>
                  <a:tcPr marL="68580" marR="68580" marT="34290" marB="34290"/>
                </a:tc>
              </a:tr>
              <a:tr h="354330">
                <a:tc>
                  <a:txBody>
                    <a:bodyPr/>
                    <a:p>
                      <a:r>
                        <a:rPr lang="en-US" altLang="zh-CN" sz="1200" b="0" dirty="0">
                          <a:latin typeface="微软雅黑" panose="020B0503020204020204" charset="-122"/>
                          <a:ea typeface="微软雅黑" panose="020B0503020204020204" charset="-122"/>
                        </a:rPr>
                        <a:t>SKU</a:t>
                      </a:r>
                      <a:endParaRPr lang="zh-CN" altLang="en-US" sz="1200" b="0" dirty="0">
                        <a:latin typeface="微软雅黑" panose="020B0503020204020204" charset="-122"/>
                        <a:ea typeface="微软雅黑" panose="020B0503020204020204" charset="-122"/>
                      </a:endParaRPr>
                    </a:p>
                  </a:txBody>
                  <a:tcPr marL="68580" marR="68580" marT="34290" marB="34290"/>
                </a:tc>
                <a:tc>
                  <a:txBody>
                    <a:bodyPr/>
                    <a:p>
                      <a:endParaRPr lang="zh-CN" altLang="en-US" sz="1200" b="0" dirty="0">
                        <a:latin typeface="微软雅黑" panose="020B0503020204020204" charset="-122"/>
                        <a:ea typeface="微软雅黑" panose="020B0503020204020204" charset="-122"/>
                      </a:endParaRPr>
                    </a:p>
                  </a:txBody>
                  <a:tcPr marL="68580" marR="68580" marT="34290" marB="34290"/>
                </a:tc>
              </a:tr>
              <a:tr h="353695">
                <a:tc>
                  <a:txBody>
                    <a:bodyPr/>
                    <a:p>
                      <a:r>
                        <a:rPr lang="zh-CN" altLang="en-US" sz="1200" b="0" dirty="0">
                          <a:latin typeface="微软雅黑" panose="020B0503020204020204" charset="-122"/>
                          <a:ea typeface="微软雅黑" panose="020B0503020204020204" charset="-122"/>
                        </a:rPr>
                        <a:t>规格</a:t>
                      </a:r>
                      <a:endParaRPr lang="zh-CN" altLang="en-US" sz="1200" b="0" dirty="0">
                        <a:latin typeface="微软雅黑" panose="020B0503020204020204" charset="-122"/>
                        <a:ea typeface="微软雅黑" panose="020B0503020204020204" charset="-122"/>
                      </a:endParaRPr>
                    </a:p>
                  </a:txBody>
                  <a:tcPr marL="68580" marR="68580" marT="34290" marB="34290"/>
                </a:tc>
                <a:tc>
                  <a:txBody>
                    <a:bodyPr/>
                    <a:p>
                      <a:r>
                        <a:rPr lang="en-US" altLang="zh-CN" sz="1200" b="0" dirty="0">
                          <a:latin typeface="微软雅黑" panose="020B0503020204020204" charset="-122"/>
                          <a:ea typeface="微软雅黑" panose="020B0503020204020204" charset="-122"/>
                        </a:rPr>
                        <a:t>0.5KG</a:t>
                      </a:r>
                      <a:endParaRPr lang="en-US" altLang="zh-CN" sz="1200" b="0" dirty="0">
                        <a:latin typeface="微软雅黑" panose="020B0503020204020204" charset="-122"/>
                        <a:ea typeface="微软雅黑" panose="020B0503020204020204" charset="-122"/>
                      </a:endParaRPr>
                    </a:p>
                  </a:txBody>
                  <a:tcPr marL="68580" marR="68580" marT="34290" marB="34290"/>
                </a:tc>
              </a:tr>
              <a:tr h="354965">
                <a:tc>
                  <a:txBody>
                    <a:bodyPr/>
                    <a:p>
                      <a:r>
                        <a:rPr lang="zh-CN" altLang="en-US" sz="1200" b="0" dirty="0">
                          <a:latin typeface="微软雅黑" panose="020B0503020204020204" charset="-122"/>
                          <a:ea typeface="微软雅黑" panose="020B0503020204020204" charset="-122"/>
                        </a:rPr>
                        <a:t>结算价</a:t>
                      </a:r>
                      <a:endParaRPr lang="zh-CN" altLang="en-US" sz="1200" b="0" dirty="0">
                        <a:latin typeface="微软雅黑" panose="020B0503020204020204" charset="-122"/>
                        <a:ea typeface="微软雅黑" panose="020B0503020204020204" charset="-122"/>
                      </a:endParaRPr>
                    </a:p>
                  </a:txBody>
                  <a:tcPr marL="68580" marR="68580" marT="34290" marB="34290"/>
                </a:tc>
                <a:tc>
                  <a:txBody>
                    <a:bodyPr/>
                    <a:p>
                      <a:r>
                        <a:rPr lang="en-US" altLang="zh-CN" sz="1200" b="0" dirty="0">
                          <a:latin typeface="微软雅黑" panose="020B0503020204020204" charset="-122"/>
                          <a:ea typeface="微软雅黑" panose="020B0503020204020204" charset="-122"/>
                        </a:rPr>
                        <a:t>165</a:t>
                      </a:r>
                      <a:endParaRPr lang="en-US" altLang="zh-CN" sz="1200" b="0" dirty="0">
                        <a:latin typeface="微软雅黑" panose="020B0503020204020204" charset="-122"/>
                        <a:ea typeface="微软雅黑" panose="020B0503020204020204" charset="-122"/>
                      </a:endParaRPr>
                    </a:p>
                  </a:txBody>
                  <a:tcPr marL="68580" marR="68580" marT="34290" marB="34290"/>
                </a:tc>
              </a:tr>
              <a:tr h="353695">
                <a:tc>
                  <a:txBody>
                    <a:bodyPr/>
                    <a:p>
                      <a:r>
                        <a:rPr lang="zh-CN" altLang="en-US" sz="1200" b="0" dirty="0">
                          <a:latin typeface="微软雅黑" panose="020B0503020204020204" charset="-122"/>
                          <a:ea typeface="微软雅黑" panose="020B0503020204020204" charset="-122"/>
                        </a:rPr>
                        <a:t>市场价</a:t>
                      </a:r>
                      <a:endParaRPr lang="zh-CN" altLang="en-US" sz="1200" b="0" dirty="0">
                        <a:latin typeface="微软雅黑" panose="020B0503020204020204" charset="-122"/>
                        <a:ea typeface="微软雅黑" panose="020B0503020204020204" charset="-122"/>
                      </a:endParaRPr>
                    </a:p>
                  </a:txBody>
                  <a:tcPr marL="68580" marR="68580" marT="34290" marB="34290"/>
                </a:tc>
                <a:tc>
                  <a:txBody>
                    <a:bodyPr/>
                    <a:p>
                      <a:r>
                        <a:rPr lang="en-US" altLang="zh-CN" sz="1200" b="0" dirty="0">
                          <a:latin typeface="微软雅黑" panose="020B0503020204020204" charset="-122"/>
                          <a:ea typeface="微软雅黑" panose="020B0503020204020204" charset="-122"/>
                        </a:rPr>
                        <a:t>239</a:t>
                      </a:r>
                      <a:endParaRPr lang="en-US" altLang="zh-CN" sz="1200" b="0" dirty="0">
                        <a:latin typeface="微软雅黑" panose="020B0503020204020204" charset="-122"/>
                        <a:ea typeface="微软雅黑" panose="020B0503020204020204" charset="-122"/>
                      </a:endParaRPr>
                    </a:p>
                  </a:txBody>
                  <a:tcPr marL="68580" marR="68580" marT="34290" marB="34290"/>
                </a:tc>
              </a:tr>
            </a:tbl>
          </a:graphicData>
        </a:graphic>
      </p:graphicFrame>
      <p:pic>
        <p:nvPicPr>
          <p:cNvPr id="5" name="图片 4" descr="1"/>
          <p:cNvPicPr>
            <a:picLocks noChangeAspect="1"/>
          </p:cNvPicPr>
          <p:nvPr/>
        </p:nvPicPr>
        <p:blipFill>
          <a:blip r:embed="rId1"/>
          <a:stretch>
            <a:fillRect/>
          </a:stretch>
        </p:blipFill>
        <p:spPr>
          <a:xfrm>
            <a:off x="2625090" y="541655"/>
            <a:ext cx="2700020" cy="2700020"/>
          </a:xfrm>
          <a:prstGeom prst="rect">
            <a:avLst/>
          </a:prstGeom>
        </p:spPr>
      </p:pic>
      <p:pic>
        <p:nvPicPr>
          <p:cNvPr id="6" name="图片 5" descr="2"/>
          <p:cNvPicPr>
            <a:picLocks noChangeAspect="1"/>
          </p:cNvPicPr>
          <p:nvPr/>
        </p:nvPicPr>
        <p:blipFill>
          <a:blip r:embed="rId2"/>
          <a:stretch>
            <a:fillRect/>
          </a:stretch>
        </p:blipFill>
        <p:spPr>
          <a:xfrm>
            <a:off x="2625090" y="3241675"/>
            <a:ext cx="2700020" cy="2700020"/>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Words>
  <Application>WPS 演示</Application>
  <PresentationFormat>宽屏</PresentationFormat>
  <Paragraphs>22</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宋体</vt:lpstr>
      <vt:lpstr>Wingdings</vt:lpstr>
      <vt:lpstr>微软雅黑</vt:lpstr>
      <vt:lpstr>Arial Unicode MS</vt:lpstr>
      <vt:lpstr>Calibri Light</vt:lpstr>
      <vt:lpstr>Calibri</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海舟</cp:lastModifiedBy>
  <cp:revision>7</cp:revision>
  <dcterms:created xsi:type="dcterms:W3CDTF">2018-01-15T08:14:00Z</dcterms:created>
  <dcterms:modified xsi:type="dcterms:W3CDTF">2019-03-27T09:58:18Z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2052-11.1.0.8412</vt:lpwstr>
  </property>
</Properties>
</file>