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飞科</a:t>
                      </a:r>
                      <a:endParaRPr lang="zh-CN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【Flyco/飞科】FR5225充电式衣物去球器毛球修剪器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39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169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" name="图片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715" y="1026160"/>
            <a:ext cx="2700000" cy="2700000"/>
          </a:xfrm>
          <a:prstGeom prst="rect">
            <a:avLst/>
          </a:prstGeom>
        </p:spPr>
      </p:pic>
      <p:pic>
        <p:nvPicPr>
          <p:cNvPr id="6" name="图片 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715" y="3726180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582d1fbb-4495-453e-b0e8-72ef946617a7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16</cp:revision>
  <dcterms:created xsi:type="dcterms:W3CDTF">2018-01-15T08:14:00Z</dcterms:created>
  <dcterms:modified xsi:type="dcterms:W3CDTF">2019-11-13T06:26:38Z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