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12192000" cy="6858000"/>
  <p:notesSz cx="7103745" cy="10234295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6" Type="http://schemas.openxmlformats.org/officeDocument/2006/relationships/tableStyles" Target="tableStyles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/>
          </p:nvPr>
        </p:nvSpPr>
        <p:spPr>
          <a:xfrm>
            <a:off x="838200" y="365125"/>
            <a:ext cx="10515600" cy="58118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186774" y="1778438"/>
            <a:ext cx="4873574" cy="823912"/>
          </a:xfrm>
        </p:spPr>
        <p:txBody>
          <a:bodyPr anchor="ctr" anchorCtr="0"/>
          <a:lstStyle>
            <a:lvl1pPr marL="0" indent="0">
              <a:buNone/>
              <a:defRPr sz="2800"/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 marL="2286000" indent="0">
              <a:buNone/>
              <a:defRPr sz="1800"/>
            </a:lvl6pPr>
            <a:lvl7pPr marL="2743200" indent="0">
              <a:buNone/>
              <a:defRPr sz="1800"/>
            </a:lvl7pPr>
            <a:lvl8pPr marL="3200400" indent="0">
              <a:buNone/>
              <a:defRPr sz="1800"/>
            </a:lvl8pPr>
            <a:lvl9pPr marL="3657600" indent="0">
              <a:buNone/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1186774" y="2665379"/>
            <a:ext cx="4873574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256938" y="1778438"/>
            <a:ext cx="4897576" cy="823912"/>
          </a:xfrm>
        </p:spPr>
        <p:txBody>
          <a:bodyPr anchor="ctr" anchorCtr="0"/>
          <a:lstStyle>
            <a:lvl1pPr marL="0" indent="0">
              <a:buNone/>
              <a:defRPr sz="2800"/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 marL="2286000" indent="0">
              <a:buNone/>
              <a:defRPr sz="1800"/>
            </a:lvl6pPr>
            <a:lvl7pPr marL="2743200" indent="0">
              <a:buNone/>
              <a:defRPr sz="1800"/>
            </a:lvl7pPr>
            <a:lvl8pPr marL="3200400" indent="0">
              <a:buNone/>
              <a:defRPr sz="1800"/>
            </a:lvl8pPr>
            <a:lvl9pPr marL="3657600" indent="0">
              <a:buNone/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256938" y="2665379"/>
            <a:ext cx="4897576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4165349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457201"/>
            <a:ext cx="6172200" cy="54038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4165349" cy="3811588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1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.xml"/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tags" Target="../tags/tag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aphicFrame>
        <p:nvGraphicFramePr>
          <p:cNvPr id="4" name="表格 3"/>
          <p:cNvGraphicFramePr>
            <a:graphicFrameLocks noGrp="1"/>
          </p:cNvGraphicFramePr>
          <p:nvPr>
            <p:custDataLst>
              <p:tags r:id="rId1"/>
            </p:custDataLst>
          </p:nvPr>
        </p:nvGraphicFramePr>
        <p:xfrm>
          <a:off x="5812790" y="2140585"/>
          <a:ext cx="3524250" cy="25774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78000"/>
                <a:gridCol w="1746250"/>
              </a:tblGrid>
              <a:tr h="353695">
                <a:tc>
                  <a:txBody>
                    <a:bodyPr/>
                    <a:p>
                      <a:r>
                        <a:rPr lang="zh-CN" altLang="en-US" sz="1200" b="0" dirty="0">
                          <a:latin typeface="微软雅黑" panose="020B0503020204020204" charset="-122"/>
                          <a:ea typeface="微软雅黑" panose="020B0503020204020204" charset="-122"/>
                        </a:rPr>
                        <a:t>供应商</a:t>
                      </a:r>
                      <a:endParaRPr lang="zh-CN" altLang="en-US" sz="1200" b="0" dirty="0"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p>
                      <a:r>
                        <a:rPr lang="zh-CN" altLang="zh-CN" sz="1200" b="0" dirty="0">
                          <a:latin typeface="微软雅黑" panose="020B0503020204020204" charset="-122"/>
                          <a:ea typeface="微软雅黑" panose="020B0503020204020204" charset="-122"/>
                        </a:rPr>
                        <a:t>飞科</a:t>
                      </a:r>
                      <a:endParaRPr lang="zh-CN" altLang="zh-CN" sz="1200" b="0" dirty="0"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68580" marR="68580" marT="34290" marB="34290"/>
                </a:tc>
              </a:tr>
              <a:tr h="807085">
                <a:tc>
                  <a:txBody>
                    <a:bodyPr/>
                    <a:p>
                      <a:r>
                        <a:rPr lang="zh-CN" altLang="en-US" sz="1200" b="0" dirty="0">
                          <a:latin typeface="微软雅黑" panose="020B0503020204020204" charset="-122"/>
                          <a:ea typeface="微软雅黑" panose="020B0503020204020204" charset="-122"/>
                        </a:rPr>
                        <a:t>商品名称</a:t>
                      </a:r>
                      <a:endParaRPr lang="zh-CN" altLang="en-US" sz="1200" b="0" dirty="0"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p>
                      <a:r>
                        <a:rPr sz="1200" dirty="0">
                          <a:latin typeface="微软雅黑" panose="020B0503020204020204" charset="-122"/>
                          <a:ea typeface="微软雅黑" panose="020B0503020204020204" charset="-122"/>
                          <a:sym typeface="+mn-ea"/>
                        </a:rPr>
                        <a:t>【Flyco/飞科】FR5225充电式衣物去球器毛球修剪器</a:t>
                      </a:r>
                      <a:endParaRPr sz="1200" dirty="0">
                        <a:latin typeface="微软雅黑" panose="020B0503020204020204" charset="-122"/>
                        <a:ea typeface="微软雅黑" panose="020B0503020204020204" charset="-122"/>
                        <a:sym typeface="+mn-ea"/>
                      </a:endParaRPr>
                    </a:p>
                  </a:txBody>
                  <a:tcPr marL="68580" marR="68580" marT="34290" marB="34290"/>
                </a:tc>
              </a:tr>
              <a:tr h="354330">
                <a:tc>
                  <a:txBody>
                    <a:bodyPr/>
                    <a:p>
                      <a:r>
                        <a:rPr lang="en-US" altLang="zh-CN" sz="1200" b="0" dirty="0">
                          <a:latin typeface="微软雅黑" panose="020B0503020204020204" charset="-122"/>
                          <a:ea typeface="微软雅黑" panose="020B0503020204020204" charset="-122"/>
                        </a:rPr>
                        <a:t>SKU</a:t>
                      </a:r>
                      <a:endParaRPr lang="zh-CN" altLang="en-US" sz="1200" b="0" dirty="0"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p>
                      <a:endParaRPr lang="zh-CN" altLang="en-US" sz="1200" b="0" dirty="0"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68580" marR="68580" marT="34290" marB="34290"/>
                </a:tc>
              </a:tr>
              <a:tr h="353695">
                <a:tc>
                  <a:txBody>
                    <a:bodyPr/>
                    <a:p>
                      <a:r>
                        <a:rPr lang="zh-CN" altLang="en-US" sz="1200" b="0" dirty="0">
                          <a:latin typeface="微软雅黑" panose="020B0503020204020204" charset="-122"/>
                          <a:ea typeface="微软雅黑" panose="020B0503020204020204" charset="-122"/>
                        </a:rPr>
                        <a:t>规格</a:t>
                      </a:r>
                      <a:endParaRPr lang="zh-CN" altLang="en-US" sz="1200" b="0" dirty="0"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p>
                      <a:r>
                        <a:rPr lang="en-US" altLang="zh-CN" sz="1200" b="0" dirty="0">
                          <a:latin typeface="微软雅黑" panose="020B0503020204020204" charset="-122"/>
                          <a:ea typeface="微软雅黑" panose="020B0503020204020204" charset="-122"/>
                        </a:rPr>
                        <a:t>0.5KG</a:t>
                      </a:r>
                      <a:endParaRPr lang="en-US" altLang="zh-CN" sz="1200" b="0" dirty="0"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68580" marR="68580" marT="34290" marB="34290"/>
                </a:tc>
              </a:tr>
              <a:tr h="354965">
                <a:tc>
                  <a:txBody>
                    <a:bodyPr/>
                    <a:p>
                      <a:r>
                        <a:rPr lang="zh-CN" altLang="en-US" sz="1200" b="0" dirty="0">
                          <a:latin typeface="微软雅黑" panose="020B0503020204020204" charset="-122"/>
                          <a:ea typeface="微软雅黑" panose="020B0503020204020204" charset="-122"/>
                        </a:rPr>
                        <a:t>结算价</a:t>
                      </a:r>
                      <a:endParaRPr lang="zh-CN" altLang="en-US" sz="1200" b="0" dirty="0"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p>
                      <a:r>
                        <a:rPr lang="en-US" altLang="zh-CN" sz="1200" b="0" dirty="0">
                          <a:latin typeface="微软雅黑" panose="020B0503020204020204" charset="-122"/>
                          <a:ea typeface="微软雅黑" panose="020B0503020204020204" charset="-122"/>
                        </a:rPr>
                        <a:t>39</a:t>
                      </a:r>
                      <a:endParaRPr lang="en-US" altLang="zh-CN" sz="1200" b="0" dirty="0"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68580" marR="68580" marT="34290" marB="34290"/>
                </a:tc>
              </a:tr>
              <a:tr h="353695">
                <a:tc>
                  <a:txBody>
                    <a:bodyPr/>
                    <a:p>
                      <a:r>
                        <a:rPr lang="zh-CN" altLang="en-US" sz="1200" b="0" dirty="0">
                          <a:latin typeface="微软雅黑" panose="020B0503020204020204" charset="-122"/>
                          <a:ea typeface="微软雅黑" panose="020B0503020204020204" charset="-122"/>
                        </a:rPr>
                        <a:t>市场价</a:t>
                      </a:r>
                      <a:endParaRPr lang="zh-CN" altLang="en-US" sz="1200" b="0" dirty="0"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p>
                      <a:r>
                        <a:rPr lang="en-US" altLang="zh-CN" sz="1200" b="0" dirty="0">
                          <a:latin typeface="微软雅黑" panose="020B0503020204020204" charset="-122"/>
                          <a:ea typeface="微软雅黑" panose="020B0503020204020204" charset="-122"/>
                        </a:rPr>
                        <a:t>169</a:t>
                      </a:r>
                      <a:endParaRPr lang="en-US" altLang="zh-CN" sz="1200" b="0" dirty="0"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68580" marR="68580" marT="34290" marB="34290"/>
                </a:tc>
              </a:tr>
            </a:tbl>
          </a:graphicData>
        </a:graphic>
      </p:graphicFrame>
      <p:pic>
        <p:nvPicPr>
          <p:cNvPr id="3" name="图片 2" descr="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26715" y="1026160"/>
            <a:ext cx="2700000" cy="2700000"/>
          </a:xfrm>
          <a:prstGeom prst="rect">
            <a:avLst/>
          </a:prstGeom>
        </p:spPr>
      </p:pic>
      <p:pic>
        <p:nvPicPr>
          <p:cNvPr id="6" name="图片 5" descr="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26715" y="3726180"/>
            <a:ext cx="2700000" cy="2700000"/>
          </a:xfrm>
          <a:prstGeom prst="rect">
            <a:avLst/>
          </a:prstGeom>
        </p:spPr>
      </p:pic>
    </p:spTree>
  </p:cSld>
  <p:clrMapOvr>
    <a:masterClrMapping/>
  </p:clrMapOvr>
</p:sld>
</file>

<file path=ppt/tags/tag1.xml><?xml version="1.0" encoding="utf-8"?>
<p:tagLst xmlns:p="http://schemas.openxmlformats.org/presentationml/2006/main">
  <p:tag name="KSO_WM_UNIT_TABLE_BEAUTIFY" val="smartTable{582d1fbb-4495-453e-b0e8-72ef946617a7}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59</Words>
  <Application>WPS 演示</Application>
  <PresentationFormat>宽屏</PresentationFormat>
  <Paragraphs>22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9" baseType="lpstr">
      <vt:lpstr>Arial</vt:lpstr>
      <vt:lpstr>宋体</vt:lpstr>
      <vt:lpstr>Wingdings</vt:lpstr>
      <vt:lpstr>微软雅黑</vt:lpstr>
      <vt:lpstr>Arial Unicode MS</vt:lpstr>
      <vt:lpstr>Calibri Light</vt:lpstr>
      <vt:lpstr>Calibri</vt:lpstr>
      <vt:lpstr>Office 主题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Administrator</cp:lastModifiedBy>
  <cp:revision>16</cp:revision>
  <dcterms:created xsi:type="dcterms:W3CDTF">2018-01-15T08:14:00Z</dcterms:created>
  <dcterms:modified xsi:type="dcterms:W3CDTF">2019-11-13T06:26:38Z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2052-11.1.0.9145</vt:lpwstr>
  </property>
</Properties>
</file>