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5812790" y="2140585"/>
          <a:ext cx="3524250" cy="2577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/>
                <a:gridCol w="1746250"/>
              </a:tblGrid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供应商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zh-CN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飞科</a:t>
                      </a:r>
                      <a:endParaRPr lang="zh-CN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80708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商品名称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sz="12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飞科 毛球修剪器充电式去毛毛衣服不伤剃打刮吸除毛球器FR5223</a:t>
                      </a:r>
                      <a:endParaRPr sz="1200" dirty="0">
                        <a:latin typeface="微软雅黑" panose="020B0503020204020204" charset="-122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68580" marR="68580" marT="34290" marB="34290"/>
                </a:tc>
              </a:tr>
              <a:tr h="354330"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SKU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规格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0.5KG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496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结算价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38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  <a:tr h="353695">
                <a:tc>
                  <a:txBody>
                    <a:bodyPr/>
                    <a:p>
                      <a:r>
                        <a:rPr lang="zh-CN" altLang="en-US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市场价</a:t>
                      </a:r>
                      <a:endParaRPr lang="zh-CN" altLang="en-US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p>
                      <a:r>
                        <a:rPr lang="en-US" altLang="zh-CN" sz="1200" b="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99</a:t>
                      </a:r>
                      <a:endParaRPr lang="en-US" altLang="zh-CN" sz="1200" b="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pic>
        <p:nvPicPr>
          <p:cNvPr id="2" name="图片 1" descr="20161106_190158_0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619760"/>
            <a:ext cx="2700000" cy="2700000"/>
          </a:xfrm>
          <a:prstGeom prst="rect">
            <a:avLst/>
          </a:prstGeom>
        </p:spPr>
      </p:pic>
      <p:pic>
        <p:nvPicPr>
          <p:cNvPr id="5" name="图片 4" descr="20161106_190158_0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28925" y="3188335"/>
            <a:ext cx="2700000" cy="2700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582d1fbb-4495-453e-b0e8-72ef946617a7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WPS 演示</Application>
  <PresentationFormat>宽屏</PresentationFormat>
  <Paragraphs>22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15</cp:revision>
  <dcterms:created xsi:type="dcterms:W3CDTF">2018-01-15T08:14:00Z</dcterms:created>
  <dcterms:modified xsi:type="dcterms:W3CDTF">2019-11-13T06:02:49Z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2052-11.1.0.9145</vt:lpwstr>
  </property>
</Properties>
</file>