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飞科</a:t>
                      </a:r>
                      <a:endParaRPr lang="zh-CN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飞科 毛球修剪器充电式去毛毛衣服不伤剃打刮吸除毛球器FR5223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38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99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2" name="图片 1" descr="20161106_190158_0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5" y="619760"/>
            <a:ext cx="2700000" cy="2700000"/>
          </a:xfrm>
          <a:prstGeom prst="rect">
            <a:avLst/>
          </a:prstGeom>
        </p:spPr>
      </p:pic>
      <p:pic>
        <p:nvPicPr>
          <p:cNvPr id="5" name="图片 4" descr="20161106_190158_0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925" y="3188335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582d1fbb-4495-453e-b0e8-72ef946617a7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15</cp:revision>
  <dcterms:created xsi:type="dcterms:W3CDTF">2018-01-15T08:14:00Z</dcterms:created>
  <dcterms:modified xsi:type="dcterms:W3CDTF">2019-11-13T06:02:49Z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