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812790" y="2140585"/>
          <a:ext cx="3524250" cy="2577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/>
                <a:gridCol w="1746250"/>
              </a:tblGrid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供应商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zh-CN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科保（kbcool）</a:t>
                      </a:r>
                      <a:endParaRPr lang="zh-CN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80708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商品名称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sz="12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科保（kbcool）车载保温箱冷藏箱1</a:t>
                      </a:r>
                      <a:r>
                        <a:rPr lang="en-US" sz="12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3</a:t>
                      </a:r>
                      <a:r>
                        <a:rPr sz="12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升 LCX1</a:t>
                      </a:r>
                      <a:r>
                        <a:rPr lang="en-US" sz="12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3</a:t>
                      </a:r>
                      <a:r>
                        <a:rPr sz="12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L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68580" marR="68580" marT="34290" marB="34290"/>
                </a:tc>
              </a:tr>
              <a:tr h="354330"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SKU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规格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1.5KG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496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结算价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62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市场价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219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3" name="图片 2" descr="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0630" y="638175"/>
            <a:ext cx="2700000" cy="2700000"/>
          </a:xfrm>
          <a:prstGeom prst="rect">
            <a:avLst/>
          </a:prstGeom>
        </p:spPr>
      </p:pic>
      <p:pic>
        <p:nvPicPr>
          <p:cNvPr id="6" name="图片 5" descr="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630" y="3338195"/>
            <a:ext cx="2700000" cy="270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WPS 演示</Application>
  <PresentationFormat>宽屏</PresentationFormat>
  <Paragraphs>22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海舟</cp:lastModifiedBy>
  <cp:revision>14</cp:revision>
  <dcterms:created xsi:type="dcterms:W3CDTF">2018-01-15T08:14:00Z</dcterms:created>
  <dcterms:modified xsi:type="dcterms:W3CDTF">2019-06-12T08:47:17Z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2052-11.1.0.8661</vt:lpwstr>
  </property>
</Properties>
</file>