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3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2019/9/3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TCL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TCL</a:t>
                      </a:r>
                      <a:r>
                        <a:rPr lang="zh-CN" altLang="en-US" sz="12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大食客全能锅</a:t>
                      </a:r>
                      <a:r>
                        <a:rPr lang="en-US" sz="12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TH-Y200P1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2.58KG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b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155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980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1026" name="Picture 2" descr="G:\TCL大食客全能锅TH-Y200P1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6709" y="926413"/>
            <a:ext cx="2520000" cy="2520000"/>
          </a:xfrm>
          <a:prstGeom prst="rect">
            <a:avLst/>
          </a:prstGeom>
          <a:noFill/>
        </p:spPr>
      </p:pic>
      <p:pic>
        <p:nvPicPr>
          <p:cNvPr id="1027" name="Picture 3" descr="G:\TCL大食客全能锅TH-Y200P1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2575" y="3450447"/>
            <a:ext cx="2520000" cy="25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</Words>
  <Application>Microsoft Office PowerPoint</Application>
  <PresentationFormat>自定义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</cp:revision>
  <dcterms:created xsi:type="dcterms:W3CDTF">2018-01-15T08:14:00Z</dcterms:created>
  <dcterms:modified xsi:type="dcterms:W3CDTF">2019-09-03T02:52:07Z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