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812790" y="2140585"/>
          <a:ext cx="3524250" cy="25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46250"/>
              </a:tblGrid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供应商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zh-CN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丝蕴（syoss）</a:t>
                      </a:r>
                      <a:endParaRPr lang="zh-CN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80708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商品名称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丝蕴（syoss）深层修护洗护套装(洗发水500ml+护发素500ml)(精准修护重塑发芯)(新老包装随机)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SKU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规格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1.18KG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496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结算价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35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市场价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39.9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5" name="图片 4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37130" y="819785"/>
            <a:ext cx="2592019" cy="2592019"/>
          </a:xfrm>
          <a:prstGeom prst="rect">
            <a:avLst/>
          </a:prstGeom>
        </p:spPr>
      </p:pic>
      <p:pic>
        <p:nvPicPr>
          <p:cNvPr id="6" name="图片 5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130" y="3411855"/>
            <a:ext cx="2592019" cy="25920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WPS 演示</Application>
  <PresentationFormat>宽屏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I do</cp:lastModifiedBy>
  <cp:revision>9</cp:revision>
  <dcterms:created xsi:type="dcterms:W3CDTF">2018-01-15T08:14:00Z</dcterms:created>
  <dcterms:modified xsi:type="dcterms:W3CDTF">2018-10-16T09:18:01Z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