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3" r:id="rId3"/>
  </p:sldMasterIdLst>
  <p:notesMasterIdLst>
    <p:notesMasterId r:id="rId5"/>
  </p:notesMasterIdLst>
  <p:sldIdLst>
    <p:sldId id="1025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默认节" id="{56CD5D90-9390-4E39-8B49-E3D8A5A8343F}">
          <p14:sldIdLst>
            <p14:sldId id="1025"/>
          </p14:sldIdLst>
        </p14:section>
        <p14:section name="默认节" id="{D7AE6E0E-EAF7-484D-8237-BCAB4944E651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4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800" y="-78"/>
      </p:cViewPr>
      <p:guideLst>
        <p:guide orient="horz" pos="214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2018-06-12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2018-06-12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2018-06-12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2018-06-12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74026-9057-47BD-9D74-9115FEB13E2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DFED0-C16A-4D0B-A44F-9DB44E2B0A5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6FB32-E626-4B14-8DD4-5BA83A2E019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C88C6-A506-489A-B9A2-4145C7E52CD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B3ECE-F8A4-4B88-8D6A-B1D0FF974A2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C147D-7EC8-4F22-8730-0F84E2FEC9D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BAE98-8073-439F-9599-720EB59449D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F7079-10A1-4030-B9DC-A735CC13F45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2018-06-12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D318B-8534-413C-88AC-4A514922A02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08AD7-2DE7-4BE2-8F96-5116F11D8E6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C7385-4D45-4173-85E5-A26D0D30015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/>
        <p:txBody>
          <a:bodyPr/>
          <a:lstStyle/>
          <a:p>
            <a:pPr lvl="0"/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宋体" panose="02010600030101010101" pitchFamily="2" charset="-122"/>
                <a:cs typeface="+mn-ea"/>
              </a:defRPr>
            </a:lvl1pPr>
          </a:lstStyle>
          <a:p>
            <a:pPr>
              <a:defRPr/>
            </a:pPr>
            <a:fld id="{DF6A810B-48BB-4767-9737-4B32C85D5F0E}" type="datetimeFigureOut">
              <a:rPr lang="zh-CN" altLang="en-US"/>
              <a:pPr>
                <a:defRPr/>
              </a:pPr>
              <a:t>2018-06-12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CB1C2-8BED-47DB-AA0C-02EB04A7E7D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0DC61F-4A77-4D04-B8E4-9773F6014075}" type="datetimeFigureOut">
              <a:rPr lang="zh-CN" altLang="en-US"/>
              <a:pPr/>
              <a:t>2018-06-12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70488B-5A3A-4907-8634-2AA912DE4F07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2296FA-45AE-4EB3-80B1-3659C1C73337}" type="datetimeFigureOut">
              <a:rPr lang="zh-CN" altLang="en-US"/>
              <a:pPr/>
              <a:t>2018-06-12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500D1-79E2-47BF-ABF5-FC137742CBCE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AA6D3C-4766-4F68-A905-7B59BA9D390F}" type="datetimeFigureOut">
              <a:rPr lang="zh-CN" altLang="en-US"/>
              <a:pPr/>
              <a:t>2018-06-12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C2DB0C-96B5-4973-B020-2B4BEA71EB62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1BB62A-9E6C-44C0-93B6-CB71AAFF6CCF}" type="datetimeFigureOut">
              <a:rPr lang="zh-CN" altLang="en-US"/>
              <a:pPr/>
              <a:t>2018-06-12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A8B1D1-ADFA-4826-A203-79EC5729773A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42F8FD-2A5E-41AE-92D7-FFBC7EAB151B}" type="datetimeFigureOut">
              <a:rPr lang="zh-CN" altLang="en-US"/>
              <a:pPr/>
              <a:t>2018-06-12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88BD87-CD6E-4248-B4FE-B633FF2FB0E8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CFC7C2-0345-426A-B4EB-33C67C626E06}" type="datetimeFigureOut">
              <a:rPr lang="zh-CN" altLang="en-US"/>
              <a:pPr/>
              <a:t>2018-06-12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E5523D-542D-480B-A592-AEE4EBC98643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2018-06-12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954DAD-3D3E-4ABE-96BD-DEAE35DD9B32}" type="datetimeFigureOut">
              <a:rPr lang="zh-CN" altLang="en-US"/>
              <a:pPr/>
              <a:t>2018-06-12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1481E3-82FF-41F5-AE52-44CE81BB0B37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9E99ED-C54A-4D78-A419-7603D15269E9}" type="datetimeFigureOut">
              <a:rPr lang="zh-CN" altLang="en-US"/>
              <a:pPr/>
              <a:t>2018-06-12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F40703-8F53-4862-9CF8-24DB6337CB6C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B5C7D2-3061-4C6A-9EBE-F665A204213E}" type="datetimeFigureOut">
              <a:rPr lang="zh-CN" altLang="en-US"/>
              <a:pPr/>
              <a:t>2018-06-12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83695-5D13-4310-BA9A-54CED85B015D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090712-0E78-411B-9F00-FDC77413BB89}" type="datetimeFigureOut">
              <a:rPr lang="zh-CN" altLang="en-US"/>
              <a:pPr/>
              <a:t>2018-06-12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E87952-567A-4192-B78F-E23CB5A6081E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7BA917-97FC-4DB5-B033-40D7708F63F5}" type="datetimeFigureOut">
              <a:rPr lang="zh-CN" altLang="en-US"/>
              <a:pPr/>
              <a:t>2018-06-12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981B16-CCE4-4CD3-825E-E4818AE95049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2018-06-12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2018-06-12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2018-06-12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2018-06-12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2018-06-12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2018-06-12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2018-06-12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sz="14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ctr" eaLnBrk="1" hangingPunct="1">
              <a:buFont typeface="Arial" panose="020B0604020202020204" pitchFamily="34" charset="0"/>
              <a:buNone/>
              <a:defRPr sz="14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 eaLnBrk="1" hangingPunct="1">
              <a:buFont typeface="Arial" panose="020B0604020202020204" pitchFamily="34" charset="0"/>
              <a:buNone/>
              <a:defRPr sz="1400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defRPr>
            </a:lvl1pPr>
          </a:lstStyle>
          <a:p>
            <a:pPr>
              <a:defRPr/>
            </a:pPr>
            <a:fld id="{22C8E828-ABB7-4CDD-A64E-5537C7DB95CA}" type="slidenum">
              <a:rPr lang="zh-CN" altLang="en-US"/>
              <a:pPr>
                <a:defRPr/>
              </a:pPr>
              <a:t>‹#›</a:t>
            </a:fld>
            <a:endParaRPr lang="zh-CN" altLang="en-US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zh-CN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zh-CN"/>
              <a:t>单击此处编辑母版文本样式</a:t>
            </a:r>
          </a:p>
          <a:p>
            <a:pPr lvl="1"/>
            <a:r>
              <a:rPr lang="zh-CN" altLang="zh-CN"/>
              <a:t>第二级</a:t>
            </a:r>
          </a:p>
          <a:p>
            <a:pPr lvl="2"/>
            <a:r>
              <a:rPr lang="zh-CN" altLang="zh-CN"/>
              <a:t>第三级</a:t>
            </a:r>
          </a:p>
          <a:p>
            <a:pPr lvl="3"/>
            <a:r>
              <a:rPr lang="zh-CN" altLang="zh-CN"/>
              <a:t>第四级</a:t>
            </a:r>
          </a:p>
          <a:p>
            <a:pPr lvl="4"/>
            <a:r>
              <a:rPr lang="zh-CN" altLang="zh-CN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FC99163C-24C6-4809-8386-48A2CA0E1EC7}" type="datetimeFigureOut">
              <a:rPr lang="zh-CN" altLang="en-US"/>
              <a:pPr/>
              <a:t>2018-06-12</a:t>
            </a:fld>
            <a:endParaRPr lang="zh-CN" altLang="en-US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F0DCF0F-1B3E-4A24-ABE2-334F45DAE3B6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4116288" y="2942946"/>
          <a:ext cx="30480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6225">
                <a:tc>
                  <a:txBody>
                    <a:bodyPr/>
                    <a:lstStyle/>
                    <a:p>
                      <a:r>
                        <a:rPr lang="zh-CN" altLang="en-US" sz="1200" b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供应商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zh-CN" altLang="en-US" sz="1200" b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多多益善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9920">
                <a:tc>
                  <a:txBody>
                    <a:bodyPr/>
                    <a:lstStyle/>
                    <a:p>
                      <a:r>
                        <a:rPr lang="zh-CN" altLang="en-US" sz="1200" b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商品名称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zh-CN" altLang="en-US" sz="12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茜玉大枣</a:t>
                      </a:r>
                      <a:endParaRPr lang="zh-CN" altLang="en-US" sz="1200" b="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SKU</a:t>
                      </a:r>
                      <a:endParaRPr lang="zh-CN" altLang="en-US" sz="1200" b="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zh-CN" altLang="en-US" sz="1200" b="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r>
                        <a:rPr lang="zh-CN" altLang="en-US" sz="1200" b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规格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0.3KG</a:t>
                      </a:r>
                      <a:endParaRPr lang="en-US" altLang="zh-CN" sz="1200" b="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6860">
                <a:tc>
                  <a:txBody>
                    <a:bodyPr/>
                    <a:lstStyle/>
                    <a:p>
                      <a:r>
                        <a:rPr lang="zh-CN" altLang="en-US" sz="1200" b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结算价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18</a:t>
                      </a:r>
                      <a:endParaRPr lang="en-US" altLang="zh-CN" sz="1200" b="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r>
                        <a:rPr lang="zh-CN" altLang="en-US" sz="1200" b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市场价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26</a:t>
                      </a:r>
                      <a:endParaRPr lang="en-US" altLang="zh-CN" sz="1200" b="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pic>
        <p:nvPicPr>
          <p:cNvPr id="8" name="图片 7" descr="详情PPT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2852936"/>
            <a:ext cx="2232248" cy="223224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7C6E5"/>
      </a:accent1>
      <a:accent2>
        <a:srgbClr val="333399"/>
      </a:accent2>
      <a:accent3>
        <a:srgbClr val="FFFFFF"/>
      </a:accent3>
      <a:accent4>
        <a:srgbClr val="000000"/>
      </a:accent4>
      <a:accent5>
        <a:srgbClr val="D0DFEF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7C6E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0DFF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自定义设计方案">
  <a:themeElements>
    <a:clrScheme name="自定义设计方案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自定义设计方案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16</Words>
  <Application>Microsoft Office PowerPoint</Application>
  <PresentationFormat>全屏显示(4:3)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3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Office 主题</vt:lpstr>
      <vt:lpstr>1_默认设计模板</vt:lpstr>
      <vt:lpstr>自定义设计方案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冯炫铭</dc:creator>
  <cp:lastModifiedBy>PC</cp:lastModifiedBy>
  <cp:revision>162</cp:revision>
  <dcterms:created xsi:type="dcterms:W3CDTF">2016-11-16T05:50:00Z</dcterms:created>
  <dcterms:modified xsi:type="dcterms:W3CDTF">2018-06-12T08:22:58Z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2052-10.1.0.6135</vt:lpwstr>
  </property>
</Properties>
</file>